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A2F17-9A8B-44E8-8E3C-BD7D868DEFEB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92E21-4DE1-433B-AAEA-CE7D2960F023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692E21-4DE1-433B-AAEA-CE7D2960F023}" type="slidenum">
              <a:rPr lang="et-EE" smtClean="0"/>
              <a:pPr/>
              <a:t>1</a:t>
            </a:fld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450D-69FD-40F6-9253-BD008B3F3368}" type="datetimeFigureOut">
              <a:rPr lang="et-EE" smtClean="0"/>
              <a:pPr/>
              <a:t>19.11.2008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E29D3-768E-4B64-9093-07B37B28811C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 smtClean="0"/>
              <a:t>Võrokeelitse</a:t>
            </a:r>
            <a:r>
              <a:rPr lang="et-EE" dirty="0" smtClean="0"/>
              <a:t> </a:t>
            </a:r>
            <a:r>
              <a:rPr lang="et-EE" dirty="0" err="1" smtClean="0"/>
              <a:t>kotussenime</a:t>
            </a:r>
            <a:r>
              <a:rPr lang="et-EE" dirty="0" smtClean="0"/>
              <a:t> </a:t>
            </a:r>
            <a:r>
              <a:rPr lang="et-EE" dirty="0" err="1" smtClean="0"/>
              <a:t>ammetligun</a:t>
            </a:r>
            <a:r>
              <a:rPr lang="et-EE" dirty="0" smtClean="0"/>
              <a:t> pruugin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 smtClean="0"/>
              <a:t>Kotussenimepäiv</a:t>
            </a:r>
            <a:r>
              <a:rPr lang="et-EE" dirty="0" smtClean="0"/>
              <a:t> </a:t>
            </a:r>
            <a:r>
              <a:rPr lang="et-EE" dirty="0" err="1" smtClean="0"/>
              <a:t>Võrol</a:t>
            </a:r>
            <a:endParaRPr lang="et-EE" dirty="0" smtClean="0"/>
          </a:p>
          <a:p>
            <a:r>
              <a:rPr lang="et-EE" dirty="0" smtClean="0"/>
              <a:t>20. </a:t>
            </a:r>
            <a:r>
              <a:rPr lang="et-EE" dirty="0" err="1" smtClean="0"/>
              <a:t>novvembril</a:t>
            </a:r>
            <a:r>
              <a:rPr lang="et-EE" dirty="0" smtClean="0"/>
              <a:t> </a:t>
            </a:r>
            <a:r>
              <a:rPr lang="et-EE" dirty="0" smtClean="0"/>
              <a:t>2008</a:t>
            </a:r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Haldus- ja asustusnime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err="1" smtClean="0"/>
              <a:t>Ütel</a:t>
            </a:r>
            <a:r>
              <a:rPr lang="et-EE" dirty="0" smtClean="0"/>
              <a:t> ja samal aol:</a:t>
            </a:r>
          </a:p>
          <a:p>
            <a:r>
              <a:rPr lang="et-EE" dirty="0" smtClean="0"/>
              <a:t>- Orava </a:t>
            </a:r>
            <a:r>
              <a:rPr lang="et-EE" dirty="0" err="1" smtClean="0"/>
              <a:t>vallan</a:t>
            </a:r>
            <a:r>
              <a:rPr lang="et-EE" dirty="0" smtClean="0"/>
              <a:t> “</a:t>
            </a:r>
            <a:r>
              <a:rPr lang="et-EE" dirty="0" err="1" smtClean="0"/>
              <a:t>Liinamäe</a:t>
            </a:r>
            <a:r>
              <a:rPr lang="et-EE" dirty="0" smtClean="0"/>
              <a:t>” ja </a:t>
            </a:r>
            <a:r>
              <a:rPr lang="et-EE" dirty="0" err="1" smtClean="0"/>
              <a:t>Sõmmerpalu</a:t>
            </a:r>
            <a:r>
              <a:rPr lang="et-EE" dirty="0" smtClean="0"/>
              <a:t> </a:t>
            </a:r>
            <a:r>
              <a:rPr lang="et-EE" dirty="0" err="1" smtClean="0"/>
              <a:t>vallan</a:t>
            </a:r>
            <a:r>
              <a:rPr lang="et-EE" dirty="0" smtClean="0"/>
              <a:t> “Linnamäe”</a:t>
            </a:r>
          </a:p>
          <a:p>
            <a:r>
              <a:rPr lang="et-EE" dirty="0" smtClean="0"/>
              <a:t>-Misso </a:t>
            </a:r>
            <a:r>
              <a:rPr lang="et-EE" dirty="0" err="1" smtClean="0"/>
              <a:t>vallan</a:t>
            </a:r>
            <a:r>
              <a:rPr lang="et-EE" dirty="0" smtClean="0"/>
              <a:t> “</a:t>
            </a:r>
            <a:r>
              <a:rPr lang="et-EE" dirty="0" err="1" smtClean="0"/>
              <a:t>Korgõssaarõ</a:t>
            </a:r>
            <a:r>
              <a:rPr lang="et-EE" dirty="0" smtClean="0"/>
              <a:t>” ja Lasva </a:t>
            </a:r>
            <a:r>
              <a:rPr lang="et-EE" dirty="0" err="1" smtClean="0"/>
              <a:t>vallan</a:t>
            </a:r>
            <a:r>
              <a:rPr lang="et-EE" dirty="0" smtClean="0"/>
              <a:t> “Kõrgessaare”</a:t>
            </a:r>
            <a:endParaRPr lang="et-E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Mis </a:t>
            </a:r>
            <a:r>
              <a:rPr lang="et-EE" dirty="0" err="1" smtClean="0"/>
              <a:t>papre</a:t>
            </a:r>
            <a:r>
              <a:rPr lang="et-EE" dirty="0" smtClean="0"/>
              <a:t> vai </a:t>
            </a:r>
            <a:r>
              <a:rPr lang="et-EE" dirty="0" err="1" smtClean="0"/>
              <a:t>käelavva</a:t>
            </a:r>
            <a:r>
              <a:rPr lang="et-EE" dirty="0" smtClean="0"/>
              <a:t>  </a:t>
            </a:r>
            <a:r>
              <a:rPr lang="et-EE" dirty="0" err="1" smtClean="0"/>
              <a:t>pääle</a:t>
            </a:r>
            <a:r>
              <a:rPr lang="et-EE" dirty="0" smtClean="0"/>
              <a:t> pant,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ammetlik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- Põhikaardi </a:t>
            </a:r>
            <a:r>
              <a:rPr lang="et-EE" dirty="0" err="1" smtClean="0"/>
              <a:t>päält</a:t>
            </a:r>
            <a:r>
              <a:rPr lang="et-EE" dirty="0" smtClean="0"/>
              <a:t> Regio kaarte </a:t>
            </a:r>
            <a:r>
              <a:rPr lang="et-EE" dirty="0" err="1" smtClean="0"/>
              <a:t>pääle</a:t>
            </a:r>
            <a:endParaRPr lang="et-EE" dirty="0" smtClean="0"/>
          </a:p>
          <a:p>
            <a:r>
              <a:rPr lang="et-EE" dirty="0" smtClean="0"/>
              <a:t>- Kaarte </a:t>
            </a:r>
            <a:r>
              <a:rPr lang="et-EE" dirty="0" err="1" smtClean="0"/>
              <a:t>päält</a:t>
            </a:r>
            <a:r>
              <a:rPr lang="et-EE" dirty="0" smtClean="0"/>
              <a:t> silte </a:t>
            </a:r>
            <a:r>
              <a:rPr lang="et-EE" dirty="0" err="1" smtClean="0"/>
              <a:t>pääle</a:t>
            </a:r>
            <a:endParaRPr lang="et-EE" dirty="0" smtClean="0"/>
          </a:p>
          <a:p>
            <a:r>
              <a:rPr lang="et-EE" dirty="0" smtClean="0"/>
              <a:t>- Silte </a:t>
            </a:r>
            <a:r>
              <a:rPr lang="et-EE" dirty="0" err="1" smtClean="0"/>
              <a:t>päält</a:t>
            </a:r>
            <a:r>
              <a:rPr lang="et-EE" dirty="0" smtClean="0"/>
              <a:t> </a:t>
            </a:r>
            <a:r>
              <a:rPr lang="et-EE" dirty="0" err="1" smtClean="0"/>
              <a:t>pruukmiste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Eräle</a:t>
            </a:r>
            <a:r>
              <a:rPr lang="et-EE" dirty="0" smtClean="0"/>
              <a:t> viil </a:t>
            </a:r>
            <a:r>
              <a:rPr lang="et-EE" dirty="0" err="1" smtClean="0"/>
              <a:t>luuduskaitse</a:t>
            </a:r>
            <a:r>
              <a:rPr lang="et-EE" dirty="0" smtClean="0"/>
              <a:t> </a:t>
            </a:r>
            <a:r>
              <a:rPr lang="et-EE" dirty="0" err="1" smtClean="0"/>
              <a:t>kotussenime</a:t>
            </a:r>
            <a:r>
              <a:rPr lang="et-EE" dirty="0" smtClean="0"/>
              <a:t>: piirangu- ja </a:t>
            </a:r>
            <a:r>
              <a:rPr lang="et-EE" dirty="0" err="1" smtClean="0"/>
              <a:t>tsihtkaitsevüündi</a:t>
            </a:r>
            <a:r>
              <a:rPr lang="et-EE" dirty="0" smtClean="0"/>
              <a:t> nime jne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Mis </a:t>
            </a:r>
            <a:r>
              <a:rPr lang="et-EE" dirty="0" err="1" smtClean="0"/>
              <a:t>papre</a:t>
            </a:r>
            <a:r>
              <a:rPr lang="et-EE" dirty="0" smtClean="0"/>
              <a:t> vai </a:t>
            </a:r>
            <a:r>
              <a:rPr lang="et-EE" dirty="0" err="1" smtClean="0"/>
              <a:t>käelavva</a:t>
            </a:r>
            <a:r>
              <a:rPr lang="et-EE" dirty="0" smtClean="0"/>
              <a:t>  </a:t>
            </a:r>
            <a:r>
              <a:rPr lang="et-EE" dirty="0" err="1" smtClean="0"/>
              <a:t>pääle</a:t>
            </a:r>
            <a:r>
              <a:rPr lang="et-EE" dirty="0" smtClean="0"/>
              <a:t> pant,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ammetlik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- “</a:t>
            </a:r>
            <a:r>
              <a:rPr lang="et-EE" dirty="0" err="1" smtClean="0"/>
              <a:t>Tsiatsungõlmaa</a:t>
            </a:r>
            <a:r>
              <a:rPr lang="et-EE" dirty="0" smtClean="0"/>
              <a:t>”</a:t>
            </a:r>
          </a:p>
          <a:p>
            <a:r>
              <a:rPr lang="et-EE" dirty="0" smtClean="0"/>
              <a:t>- “</a:t>
            </a:r>
            <a:r>
              <a:rPr lang="et-EE" dirty="0" err="1" smtClean="0"/>
              <a:t>Kaudsi</a:t>
            </a:r>
            <a:r>
              <a:rPr lang="et-EE" dirty="0" smtClean="0"/>
              <a:t>”</a:t>
            </a: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Tuud</a:t>
            </a:r>
            <a:r>
              <a:rPr lang="et-EE" dirty="0" smtClean="0"/>
              <a:t> </a:t>
            </a:r>
            <a:r>
              <a:rPr lang="et-EE" dirty="0" err="1" smtClean="0"/>
              <a:t>saat</a:t>
            </a:r>
            <a:r>
              <a:rPr lang="et-EE" dirty="0" smtClean="0"/>
              <a:t> </a:t>
            </a:r>
            <a:r>
              <a:rPr lang="et-EE" dirty="0" err="1" smtClean="0"/>
              <a:t>kaia</a:t>
            </a:r>
            <a:r>
              <a:rPr lang="et-EE" dirty="0" smtClean="0"/>
              <a:t> katte muudu 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1. </a:t>
            </a: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seoniaoni</a:t>
            </a:r>
            <a:r>
              <a:rPr lang="et-EE" dirty="0" smtClean="0"/>
              <a:t> </a:t>
            </a:r>
            <a:r>
              <a:rPr lang="et-EE" dirty="0" smtClean="0"/>
              <a:t>(</a:t>
            </a:r>
            <a:r>
              <a:rPr lang="et-EE" dirty="0" err="1" smtClean="0"/>
              <a:t>nü</a:t>
            </a:r>
            <a:r>
              <a:rPr lang="et-EE" dirty="0" smtClean="0"/>
              <a:t> traditsiooniliselt) </a:t>
            </a:r>
            <a:r>
              <a:rPr lang="et-EE" dirty="0" err="1" smtClean="0"/>
              <a:t>võrokeelitsit</a:t>
            </a:r>
            <a:r>
              <a:rPr lang="et-EE" dirty="0" smtClean="0"/>
              <a:t> </a:t>
            </a:r>
            <a:r>
              <a:rPr lang="et-EE" dirty="0" err="1" smtClean="0"/>
              <a:t>kotussenimmi</a:t>
            </a:r>
            <a:r>
              <a:rPr lang="et-EE" dirty="0" smtClean="0"/>
              <a:t> </a:t>
            </a:r>
            <a:r>
              <a:rPr lang="et-EE" dirty="0" err="1" smtClean="0"/>
              <a:t>ammetlikku</a:t>
            </a:r>
            <a:r>
              <a:rPr lang="et-EE" dirty="0" smtClean="0"/>
              <a:t> </a:t>
            </a:r>
            <a:r>
              <a:rPr lang="et-EE" dirty="0" err="1" smtClean="0"/>
              <a:t>kiilde</a:t>
            </a:r>
            <a:r>
              <a:rPr lang="et-EE" dirty="0" smtClean="0"/>
              <a:t> </a:t>
            </a:r>
            <a:r>
              <a:rPr lang="et-EE" dirty="0" err="1" smtClean="0"/>
              <a:t>ümbre</a:t>
            </a:r>
            <a:r>
              <a:rPr lang="et-EE" dirty="0" smtClean="0"/>
              <a:t> </a:t>
            </a:r>
            <a:r>
              <a:rPr lang="et-EE" dirty="0" err="1" smtClean="0"/>
              <a:t>pantu</a:t>
            </a:r>
            <a:r>
              <a:rPr lang="et-EE" dirty="0" smtClean="0"/>
              <a:t>?</a:t>
            </a:r>
          </a:p>
          <a:p>
            <a:endParaRPr lang="et-EE" dirty="0"/>
          </a:p>
          <a:p>
            <a:r>
              <a:rPr lang="et-EE" dirty="0" smtClean="0"/>
              <a:t>2. </a:t>
            </a: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võrokeelitse</a:t>
            </a:r>
            <a:r>
              <a:rPr lang="et-EE" dirty="0" smtClean="0"/>
              <a:t> nime võiva </a:t>
            </a:r>
            <a:r>
              <a:rPr lang="et-EE" dirty="0" err="1" smtClean="0"/>
              <a:t>vahtsel</a:t>
            </a:r>
            <a:r>
              <a:rPr lang="et-EE" dirty="0" smtClean="0"/>
              <a:t> aol </a:t>
            </a:r>
            <a:r>
              <a:rPr lang="et-EE" dirty="0" err="1" smtClean="0"/>
              <a:t>ammetligus</a:t>
            </a:r>
            <a:r>
              <a:rPr lang="et-EE" dirty="0" smtClean="0"/>
              <a:t> </a:t>
            </a:r>
            <a:r>
              <a:rPr lang="et-EE" dirty="0" smtClean="0"/>
              <a:t>saia?</a:t>
            </a:r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võrokeelitsit</a:t>
            </a:r>
            <a:r>
              <a:rPr lang="et-EE" dirty="0" smtClean="0"/>
              <a:t> </a:t>
            </a:r>
            <a:r>
              <a:rPr lang="et-EE" dirty="0" err="1" smtClean="0"/>
              <a:t>kotussenimmi</a:t>
            </a:r>
            <a:r>
              <a:rPr lang="et-EE" dirty="0" smtClean="0"/>
              <a:t> </a:t>
            </a:r>
            <a:r>
              <a:rPr lang="et-EE" dirty="0" err="1" smtClean="0"/>
              <a:t>ammetlikku</a:t>
            </a:r>
            <a:r>
              <a:rPr lang="et-EE" dirty="0" smtClean="0"/>
              <a:t> </a:t>
            </a:r>
            <a:r>
              <a:rPr lang="et-EE" dirty="0" err="1" smtClean="0"/>
              <a:t>kiilde</a:t>
            </a:r>
            <a:r>
              <a:rPr lang="et-EE" dirty="0" smtClean="0"/>
              <a:t> </a:t>
            </a:r>
            <a:r>
              <a:rPr lang="et-EE" dirty="0" err="1" smtClean="0"/>
              <a:t>ümbre</a:t>
            </a:r>
            <a:r>
              <a:rPr lang="et-EE" dirty="0" smtClean="0"/>
              <a:t> </a:t>
            </a:r>
            <a:r>
              <a:rPr lang="et-EE" dirty="0" err="1" smtClean="0"/>
              <a:t>pantu</a:t>
            </a:r>
            <a:r>
              <a:rPr lang="et-EE" dirty="0" smtClean="0"/>
              <a:t>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1. </a:t>
            </a:r>
            <a:r>
              <a:rPr lang="et-EE" dirty="0" err="1" smtClean="0"/>
              <a:t>Muutmalda</a:t>
            </a:r>
            <a:r>
              <a:rPr lang="et-EE" dirty="0" smtClean="0"/>
              <a:t> </a:t>
            </a:r>
            <a:r>
              <a:rPr lang="et-EE" dirty="0" err="1" smtClean="0"/>
              <a:t>kujo</a:t>
            </a:r>
            <a:endParaRPr lang="et-EE" dirty="0" smtClean="0"/>
          </a:p>
          <a:p>
            <a:pPr lvl="0"/>
            <a:r>
              <a:rPr lang="et-EE" dirty="0" smtClean="0"/>
              <a:t>Tsirguliina – Tsirguliina (Linnulinna)</a:t>
            </a:r>
          </a:p>
          <a:p>
            <a:pPr lvl="0"/>
            <a:r>
              <a:rPr lang="et-EE" dirty="0" err="1" smtClean="0"/>
              <a:t>Ristipalo</a:t>
            </a:r>
            <a:r>
              <a:rPr lang="et-EE" dirty="0" smtClean="0"/>
              <a:t> – </a:t>
            </a:r>
            <a:r>
              <a:rPr lang="et-EE" dirty="0" err="1" smtClean="0"/>
              <a:t>Ristipalo</a:t>
            </a:r>
            <a:r>
              <a:rPr lang="et-EE" dirty="0" smtClean="0"/>
              <a:t> (Ristipalu)</a:t>
            </a:r>
          </a:p>
          <a:p>
            <a:endParaRPr lang="et-EE" dirty="0" smtClean="0"/>
          </a:p>
          <a:p>
            <a:r>
              <a:rPr lang="et-EE" dirty="0" smtClean="0"/>
              <a:t>2. </a:t>
            </a:r>
            <a:r>
              <a:rPr lang="et-EE" dirty="0" err="1" smtClean="0"/>
              <a:t>Tartokeeline</a:t>
            </a:r>
            <a:r>
              <a:rPr lang="et-EE" dirty="0" smtClean="0"/>
              <a:t> </a:t>
            </a:r>
            <a:r>
              <a:rPr lang="et-EE" dirty="0" err="1" smtClean="0"/>
              <a:t>kujo</a:t>
            </a:r>
            <a:endParaRPr lang="et-EE" dirty="0" smtClean="0"/>
          </a:p>
          <a:p>
            <a:pPr lvl="0"/>
            <a:r>
              <a:rPr lang="et-EE" dirty="0" err="1" smtClean="0"/>
              <a:t>Vahtseliina</a:t>
            </a:r>
            <a:r>
              <a:rPr lang="et-EE" dirty="0" smtClean="0"/>
              <a:t> – Vastseliina (Uuelinna)</a:t>
            </a:r>
          </a:p>
          <a:p>
            <a:pPr lvl="0"/>
            <a:r>
              <a:rPr lang="et-EE" dirty="0" err="1" smtClean="0"/>
              <a:t>Vahtse-Roosa</a:t>
            </a:r>
            <a:r>
              <a:rPr lang="et-EE" dirty="0" smtClean="0"/>
              <a:t> – Vastse-Roosa (Uue-Roosa)</a:t>
            </a:r>
          </a:p>
          <a:p>
            <a:endParaRPr lang="et-EE" dirty="0" smtClean="0"/>
          </a:p>
          <a:p>
            <a:endParaRPr lang="et-E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seoniaoni</a:t>
            </a:r>
            <a:r>
              <a:rPr lang="et-EE" dirty="0" smtClean="0"/>
              <a:t> </a:t>
            </a:r>
            <a:r>
              <a:rPr lang="et-EE" dirty="0" err="1" smtClean="0"/>
              <a:t>võrokeelitsit</a:t>
            </a:r>
            <a:r>
              <a:rPr lang="et-EE" dirty="0" smtClean="0"/>
              <a:t> </a:t>
            </a:r>
            <a:r>
              <a:rPr lang="et-EE" dirty="0" err="1" smtClean="0"/>
              <a:t>kotussenimmi</a:t>
            </a:r>
            <a:r>
              <a:rPr lang="et-EE" dirty="0" smtClean="0"/>
              <a:t> </a:t>
            </a:r>
            <a:r>
              <a:rPr lang="et-EE" dirty="0" err="1" smtClean="0"/>
              <a:t>ammetlikku</a:t>
            </a:r>
            <a:r>
              <a:rPr lang="et-EE" dirty="0" smtClean="0"/>
              <a:t> </a:t>
            </a:r>
            <a:r>
              <a:rPr lang="et-EE" dirty="0" err="1" smtClean="0"/>
              <a:t>kiilde</a:t>
            </a:r>
            <a:r>
              <a:rPr lang="et-EE" dirty="0" smtClean="0"/>
              <a:t> </a:t>
            </a:r>
            <a:r>
              <a:rPr lang="et-EE" dirty="0" err="1" smtClean="0"/>
              <a:t>ümbre</a:t>
            </a:r>
            <a:r>
              <a:rPr lang="et-EE" dirty="0" smtClean="0"/>
              <a:t> </a:t>
            </a:r>
            <a:r>
              <a:rPr lang="et-EE" dirty="0" err="1" smtClean="0"/>
              <a:t>pantu</a:t>
            </a:r>
            <a:r>
              <a:rPr lang="et-EE" dirty="0" smtClean="0"/>
              <a:t>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3</a:t>
            </a:r>
            <a:r>
              <a:rPr lang="et-EE" dirty="0" smtClean="0"/>
              <a:t>. </a:t>
            </a:r>
            <a:r>
              <a:rPr lang="et-EE" dirty="0" err="1" smtClean="0"/>
              <a:t>Täüstõlge</a:t>
            </a:r>
            <a:endParaRPr lang="et-EE" dirty="0" smtClean="0"/>
          </a:p>
          <a:p>
            <a:pPr lvl="0"/>
            <a:r>
              <a:rPr lang="et-EE" dirty="0" err="1" smtClean="0"/>
              <a:t>Vahtse-Antsla</a:t>
            </a:r>
            <a:r>
              <a:rPr lang="et-EE" dirty="0" smtClean="0"/>
              <a:t> – Uue-Antsla (</a:t>
            </a:r>
            <a:r>
              <a:rPr lang="et-EE" dirty="0" err="1" smtClean="0"/>
              <a:t>Uue-Antsla</a:t>
            </a:r>
            <a:r>
              <a:rPr lang="et-EE" dirty="0" smtClean="0"/>
              <a:t>)</a:t>
            </a:r>
          </a:p>
          <a:p>
            <a:pPr lvl="0"/>
            <a:r>
              <a:rPr lang="et-EE" dirty="0" err="1" smtClean="0"/>
              <a:t>Litsmõtsa</a:t>
            </a:r>
            <a:r>
              <a:rPr lang="et-EE" dirty="0" smtClean="0"/>
              <a:t> – Litsmetsa (</a:t>
            </a:r>
            <a:r>
              <a:rPr lang="et-EE" dirty="0" err="1" smtClean="0"/>
              <a:t>Litsmetsa</a:t>
            </a:r>
            <a:r>
              <a:rPr lang="et-EE" dirty="0" smtClean="0"/>
              <a:t>)</a:t>
            </a:r>
          </a:p>
          <a:p>
            <a:pPr lvl="0"/>
            <a:r>
              <a:rPr lang="et-EE" dirty="0" err="1" smtClean="0"/>
              <a:t>Liinamäe</a:t>
            </a:r>
            <a:r>
              <a:rPr lang="et-EE" dirty="0" smtClean="0"/>
              <a:t> – Linnamäe (</a:t>
            </a:r>
            <a:r>
              <a:rPr lang="et-EE" dirty="0" err="1" smtClean="0"/>
              <a:t>Linnamäe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dirty="0" smtClean="0"/>
              <a:t>4. </a:t>
            </a:r>
            <a:r>
              <a:rPr lang="et-EE" dirty="0" smtClean="0"/>
              <a:t>Osatõlge</a:t>
            </a:r>
          </a:p>
          <a:p>
            <a:pPr lvl="0"/>
            <a:r>
              <a:rPr lang="et-EE" dirty="0" err="1" smtClean="0"/>
              <a:t>Pikäkannu</a:t>
            </a:r>
            <a:r>
              <a:rPr lang="et-EE" dirty="0" smtClean="0"/>
              <a:t> – Pikakannu (Pikakännu)</a:t>
            </a:r>
          </a:p>
          <a:p>
            <a:pPr lvl="0"/>
            <a:r>
              <a:rPr lang="et-EE" dirty="0" err="1" smtClean="0"/>
              <a:t>Süvähavva</a:t>
            </a:r>
            <a:r>
              <a:rPr lang="et-EE" dirty="0" smtClean="0"/>
              <a:t> – </a:t>
            </a:r>
            <a:r>
              <a:rPr lang="et-EE" dirty="0" err="1" smtClean="0"/>
              <a:t>Süvahavva</a:t>
            </a:r>
            <a:r>
              <a:rPr lang="et-EE" dirty="0" smtClean="0"/>
              <a:t> (Süvahaua)</a:t>
            </a:r>
          </a:p>
          <a:p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seoniaoni</a:t>
            </a:r>
            <a:r>
              <a:rPr lang="et-EE" dirty="0" smtClean="0"/>
              <a:t> </a:t>
            </a:r>
            <a:r>
              <a:rPr lang="et-EE" dirty="0" err="1" smtClean="0"/>
              <a:t>võrokeelitsit</a:t>
            </a:r>
            <a:r>
              <a:rPr lang="et-EE" dirty="0" smtClean="0"/>
              <a:t> </a:t>
            </a:r>
            <a:r>
              <a:rPr lang="et-EE" dirty="0" err="1" smtClean="0"/>
              <a:t>kotussenimmi</a:t>
            </a:r>
            <a:r>
              <a:rPr lang="et-EE" dirty="0" smtClean="0"/>
              <a:t> </a:t>
            </a:r>
            <a:r>
              <a:rPr lang="et-EE" dirty="0" err="1" smtClean="0"/>
              <a:t>ammetlikku</a:t>
            </a:r>
            <a:r>
              <a:rPr lang="et-EE" dirty="0" smtClean="0"/>
              <a:t> </a:t>
            </a:r>
            <a:r>
              <a:rPr lang="et-EE" dirty="0" err="1" smtClean="0"/>
              <a:t>kiilde</a:t>
            </a:r>
            <a:r>
              <a:rPr lang="et-EE" dirty="0" smtClean="0"/>
              <a:t> </a:t>
            </a:r>
            <a:r>
              <a:rPr lang="et-EE" dirty="0" err="1" smtClean="0"/>
              <a:t>ümbre</a:t>
            </a:r>
            <a:r>
              <a:rPr lang="et-EE" dirty="0" smtClean="0"/>
              <a:t> </a:t>
            </a:r>
            <a:r>
              <a:rPr lang="et-EE" dirty="0" err="1" smtClean="0"/>
              <a:t>pantu</a:t>
            </a:r>
            <a:r>
              <a:rPr lang="et-EE" dirty="0" smtClean="0"/>
              <a:t>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5</a:t>
            </a:r>
            <a:r>
              <a:rPr lang="et-EE" dirty="0" smtClean="0"/>
              <a:t>. Hoobis </a:t>
            </a:r>
            <a:r>
              <a:rPr lang="et-EE" dirty="0" err="1" smtClean="0"/>
              <a:t>võlssi</a:t>
            </a:r>
            <a:endParaRPr lang="et-EE" dirty="0" smtClean="0"/>
          </a:p>
          <a:p>
            <a:pPr lvl="0"/>
            <a:r>
              <a:rPr lang="et-EE" dirty="0" err="1" smtClean="0"/>
              <a:t>Lannamõtsa</a:t>
            </a:r>
            <a:r>
              <a:rPr lang="et-EE" dirty="0" smtClean="0"/>
              <a:t> </a:t>
            </a:r>
            <a:r>
              <a:rPr lang="et-EE" dirty="0" smtClean="0"/>
              <a:t>– Laanemetsa (Järvemetsa)</a:t>
            </a:r>
          </a:p>
          <a:p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võrokeelitse</a:t>
            </a:r>
            <a:r>
              <a:rPr lang="et-EE" dirty="0" smtClean="0"/>
              <a:t> nime võiva </a:t>
            </a:r>
            <a:r>
              <a:rPr lang="et-EE" dirty="0" err="1" smtClean="0"/>
              <a:t>ammetligus</a:t>
            </a:r>
            <a:r>
              <a:rPr lang="et-EE" dirty="0" smtClean="0"/>
              <a:t> saia?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1. </a:t>
            </a:r>
            <a:r>
              <a:rPr lang="et-EE" dirty="0" err="1" smtClean="0"/>
              <a:t>Ammetlik</a:t>
            </a:r>
            <a:r>
              <a:rPr lang="et-EE" dirty="0" smtClean="0"/>
              <a:t> </a:t>
            </a:r>
            <a:r>
              <a:rPr lang="et-EE" dirty="0" err="1" smtClean="0"/>
              <a:t>kotussenimi</a:t>
            </a:r>
            <a:r>
              <a:rPr lang="et-EE" dirty="0" smtClean="0"/>
              <a:t> </a:t>
            </a:r>
            <a:r>
              <a:rPr lang="et-EE" dirty="0" err="1" smtClean="0"/>
              <a:t>säädüse</a:t>
            </a:r>
            <a:r>
              <a:rPr lang="et-EE" dirty="0" smtClean="0"/>
              <a:t> </a:t>
            </a:r>
            <a:r>
              <a:rPr lang="et-EE" dirty="0" err="1" smtClean="0"/>
              <a:t>perrä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2. Mis </a:t>
            </a:r>
            <a:r>
              <a:rPr lang="et-EE" dirty="0" err="1" smtClean="0"/>
              <a:t>papre</a:t>
            </a:r>
            <a:r>
              <a:rPr lang="et-EE" dirty="0" smtClean="0"/>
              <a:t> vai </a:t>
            </a:r>
            <a:r>
              <a:rPr lang="et-EE" dirty="0" err="1" smtClean="0"/>
              <a:t>käelavva</a:t>
            </a:r>
            <a:r>
              <a:rPr lang="et-EE" dirty="0" smtClean="0"/>
              <a:t>  </a:t>
            </a:r>
            <a:r>
              <a:rPr lang="et-EE" dirty="0" err="1" smtClean="0"/>
              <a:t>pääle</a:t>
            </a:r>
            <a:r>
              <a:rPr lang="et-EE" dirty="0" smtClean="0"/>
              <a:t> pant, </a:t>
            </a:r>
            <a:r>
              <a:rPr lang="et-EE" dirty="0" err="1" smtClean="0"/>
              <a:t>om</a:t>
            </a:r>
            <a:r>
              <a:rPr lang="et-EE" dirty="0" smtClean="0"/>
              <a:t> </a:t>
            </a:r>
            <a:r>
              <a:rPr lang="et-EE" dirty="0" err="1" smtClean="0"/>
              <a:t>ammetlik</a:t>
            </a:r>
            <a:endParaRPr lang="et-E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 smtClean="0"/>
              <a:t>Ammetlik</a:t>
            </a:r>
            <a:r>
              <a:rPr lang="et-EE" dirty="0" smtClean="0"/>
              <a:t> </a:t>
            </a:r>
            <a:r>
              <a:rPr lang="et-EE" dirty="0" err="1" smtClean="0"/>
              <a:t>kotussenimi</a:t>
            </a:r>
            <a:r>
              <a:rPr lang="et-EE" dirty="0" smtClean="0"/>
              <a:t> </a:t>
            </a:r>
            <a:r>
              <a:rPr lang="et-EE" dirty="0" err="1" smtClean="0"/>
              <a:t>säädüse</a:t>
            </a:r>
            <a:r>
              <a:rPr lang="et-EE" dirty="0" smtClean="0"/>
              <a:t> </a:t>
            </a:r>
            <a:r>
              <a:rPr lang="et-EE" dirty="0" err="1" smtClean="0"/>
              <a:t>perrä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1. </a:t>
            </a:r>
            <a:r>
              <a:rPr lang="et-EE" dirty="0" err="1" smtClean="0"/>
              <a:t>Kotussenime</a:t>
            </a:r>
            <a:r>
              <a:rPr lang="et-EE" dirty="0" smtClean="0"/>
              <a:t> </a:t>
            </a:r>
            <a:r>
              <a:rPr lang="et-EE" dirty="0" err="1" smtClean="0"/>
              <a:t>säädüs</a:t>
            </a:r>
            <a:r>
              <a:rPr lang="et-EE" dirty="0" smtClean="0"/>
              <a:t> </a:t>
            </a:r>
            <a:r>
              <a:rPr lang="et-EE" dirty="0" err="1" smtClean="0"/>
              <a:t>reguliir</a:t>
            </a:r>
            <a:r>
              <a:rPr lang="et-EE" dirty="0" smtClean="0"/>
              <a:t> </a:t>
            </a:r>
            <a:r>
              <a:rPr lang="et-EE" dirty="0" err="1" smtClean="0"/>
              <a:t>päämiselt</a:t>
            </a:r>
            <a:r>
              <a:rPr lang="et-EE" dirty="0" smtClean="0"/>
              <a:t> haldus- ja </a:t>
            </a:r>
            <a:r>
              <a:rPr lang="et-EE" dirty="0" err="1" smtClean="0"/>
              <a:t>asustusnimmi</a:t>
            </a:r>
            <a:r>
              <a:rPr lang="et-EE" dirty="0" smtClean="0"/>
              <a:t>.</a:t>
            </a:r>
          </a:p>
          <a:p>
            <a:r>
              <a:rPr lang="et-EE" dirty="0" smtClean="0"/>
              <a:t>2. </a:t>
            </a:r>
            <a:r>
              <a:rPr lang="et-EE" dirty="0" err="1" smtClean="0"/>
              <a:t>Egätsuku</a:t>
            </a:r>
            <a:r>
              <a:rPr lang="et-EE" dirty="0" smtClean="0"/>
              <a:t> </a:t>
            </a:r>
            <a:r>
              <a:rPr lang="et-EE" dirty="0" err="1" smtClean="0"/>
              <a:t>luudusobjekte</a:t>
            </a:r>
            <a:r>
              <a:rPr lang="et-EE" dirty="0" smtClean="0"/>
              <a:t> nime </a:t>
            </a:r>
            <a:r>
              <a:rPr lang="et-EE" dirty="0" err="1" smtClean="0"/>
              <a:t>omma</a:t>
            </a:r>
            <a:r>
              <a:rPr lang="et-EE" dirty="0" smtClean="0"/>
              <a:t> </a:t>
            </a:r>
            <a:r>
              <a:rPr lang="et-EE" dirty="0" err="1" smtClean="0"/>
              <a:t>reguliirmada</a:t>
            </a:r>
            <a:r>
              <a:rPr lang="et-EE" dirty="0" smtClean="0"/>
              <a:t>.</a:t>
            </a:r>
          </a:p>
          <a:p>
            <a:r>
              <a:rPr lang="et-EE" dirty="0" smtClean="0"/>
              <a:t>3. </a:t>
            </a:r>
            <a:r>
              <a:rPr lang="et-EE" dirty="0" err="1" smtClean="0"/>
              <a:t>Ku</a:t>
            </a:r>
            <a:r>
              <a:rPr lang="et-EE" dirty="0" smtClean="0"/>
              <a:t> sildi </a:t>
            </a:r>
            <a:r>
              <a:rPr lang="et-EE" dirty="0" err="1" smtClean="0"/>
              <a:t>pääle</a:t>
            </a:r>
            <a:r>
              <a:rPr lang="et-EE" dirty="0" smtClean="0"/>
              <a:t> või panda õnne </a:t>
            </a:r>
            <a:r>
              <a:rPr lang="et-EE" dirty="0" err="1" smtClean="0"/>
              <a:t>ammetligu</a:t>
            </a:r>
            <a:r>
              <a:rPr lang="et-EE" dirty="0" smtClean="0"/>
              <a:t> nime, </a:t>
            </a:r>
            <a:r>
              <a:rPr lang="et-EE" dirty="0" err="1" smtClean="0"/>
              <a:t>sis</a:t>
            </a:r>
            <a:r>
              <a:rPr lang="et-EE" dirty="0" smtClean="0"/>
              <a:t> </a:t>
            </a:r>
            <a:r>
              <a:rPr lang="et-EE" dirty="0" err="1" smtClean="0"/>
              <a:t>kuimuudu</a:t>
            </a:r>
            <a:r>
              <a:rPr lang="et-EE" dirty="0" smtClean="0"/>
              <a:t> </a:t>
            </a:r>
            <a:r>
              <a:rPr lang="et-EE" dirty="0" err="1" smtClean="0"/>
              <a:t>neo</a:t>
            </a:r>
            <a:r>
              <a:rPr lang="et-EE" dirty="0" smtClean="0"/>
              <a:t> </a:t>
            </a:r>
            <a:r>
              <a:rPr lang="et-EE" dirty="0" err="1" smtClean="0"/>
              <a:t>jõõnime</a:t>
            </a:r>
            <a:r>
              <a:rPr lang="et-EE" dirty="0" smtClean="0"/>
              <a:t> iks </a:t>
            </a:r>
            <a:r>
              <a:rPr lang="et-EE" dirty="0" err="1" smtClean="0"/>
              <a:t>ammetligus</a:t>
            </a:r>
            <a:r>
              <a:rPr lang="et-EE" dirty="0" smtClean="0"/>
              <a:t> </a:t>
            </a:r>
            <a:r>
              <a:rPr lang="et-EE" dirty="0" err="1" smtClean="0"/>
              <a:t>piässi</a:t>
            </a:r>
            <a:r>
              <a:rPr lang="et-EE" dirty="0" smtClean="0"/>
              <a:t> saama?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Haldus- ja asustusnime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1. </a:t>
            </a:r>
            <a:r>
              <a:rPr lang="et-EE" dirty="0" err="1" smtClean="0"/>
              <a:t>Säädüs</a:t>
            </a:r>
            <a:r>
              <a:rPr lang="et-EE" dirty="0" smtClean="0"/>
              <a:t> </a:t>
            </a:r>
            <a:r>
              <a:rPr lang="et-EE" dirty="0" err="1" smtClean="0"/>
              <a:t>lupa</a:t>
            </a:r>
            <a:r>
              <a:rPr lang="et-EE" dirty="0" smtClean="0"/>
              <a:t> </a:t>
            </a:r>
            <a:r>
              <a:rPr lang="et-EE" dirty="0" err="1" smtClean="0"/>
              <a:t>võrokeelitsit</a:t>
            </a:r>
            <a:r>
              <a:rPr lang="et-EE" dirty="0" smtClean="0"/>
              <a:t> </a:t>
            </a:r>
            <a:r>
              <a:rPr lang="et-EE" dirty="0" err="1" smtClean="0"/>
              <a:t>nimmi</a:t>
            </a:r>
            <a:r>
              <a:rPr lang="et-EE" dirty="0" smtClean="0"/>
              <a:t> pruuki:</a:t>
            </a:r>
          </a:p>
          <a:p>
            <a:endParaRPr lang="et-EE" sz="2800" b="1" dirty="0" smtClean="0"/>
          </a:p>
          <a:p>
            <a:r>
              <a:rPr lang="et-EE" sz="2800" b="1" dirty="0" smtClean="0"/>
              <a:t>§ </a:t>
            </a:r>
            <a:r>
              <a:rPr lang="et-EE" sz="2800" b="1" dirty="0" smtClean="0"/>
              <a:t>10 </a:t>
            </a:r>
            <a:r>
              <a:rPr lang="et-EE" sz="2800" b="1" dirty="0" smtClean="0"/>
              <a:t>lg 3 </a:t>
            </a:r>
            <a:r>
              <a:rPr lang="et-EE" sz="2800" dirty="0" smtClean="0"/>
              <a:t>Kohanime </a:t>
            </a:r>
            <a:r>
              <a:rPr lang="et-EE" sz="2800" dirty="0" smtClean="0"/>
              <a:t>kirjapilt peab vastama eesti õigekirjareeglitele ning võib kajastada kohapealset murdepärast häälduskuju</a:t>
            </a:r>
            <a:endParaRPr lang="et-EE" sz="2800" dirty="0" smtClean="0"/>
          </a:p>
          <a:p>
            <a:endParaRPr lang="et-EE" dirty="0" smtClean="0"/>
          </a:p>
          <a:p>
            <a:r>
              <a:rPr lang="et-EE" dirty="0" smtClean="0"/>
              <a:t>2. Kõik olenes </a:t>
            </a:r>
            <a:r>
              <a:rPr lang="et-EE" dirty="0" err="1" smtClean="0"/>
              <a:t>är</a:t>
            </a:r>
            <a:r>
              <a:rPr lang="et-EE" dirty="0" smtClean="0"/>
              <a:t> </a:t>
            </a:r>
            <a:r>
              <a:rPr lang="et-EE" dirty="0" err="1" smtClean="0"/>
              <a:t>umavalitsusest</a:t>
            </a: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Haldus- ja asustusnime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Misso – 100%</a:t>
            </a:r>
          </a:p>
          <a:p>
            <a:r>
              <a:rPr lang="et-EE" dirty="0" smtClean="0"/>
              <a:t>Rõuge – </a:t>
            </a:r>
            <a:r>
              <a:rPr lang="et-EE" dirty="0" err="1" smtClean="0"/>
              <a:t>piaaigu</a:t>
            </a:r>
            <a:r>
              <a:rPr lang="et-EE" dirty="0" smtClean="0"/>
              <a:t> 100%</a:t>
            </a:r>
          </a:p>
          <a:p>
            <a:r>
              <a:rPr lang="et-EE" dirty="0" err="1" smtClean="0"/>
              <a:t>Sõmmerpalu</a:t>
            </a:r>
            <a:r>
              <a:rPr lang="et-EE" dirty="0" smtClean="0"/>
              <a:t> – </a:t>
            </a:r>
            <a:r>
              <a:rPr lang="et-EE" dirty="0" err="1" smtClean="0"/>
              <a:t>ütsjago</a:t>
            </a:r>
            <a:endParaRPr lang="et-EE" dirty="0" smtClean="0"/>
          </a:p>
          <a:p>
            <a:r>
              <a:rPr lang="et-EE" dirty="0" smtClean="0"/>
              <a:t>Orava – </a:t>
            </a:r>
            <a:r>
              <a:rPr lang="et-EE" dirty="0" err="1" smtClean="0"/>
              <a:t>ütsjago</a:t>
            </a:r>
            <a:endParaRPr lang="et-EE" dirty="0" smtClean="0"/>
          </a:p>
          <a:p>
            <a:r>
              <a:rPr lang="et-EE" dirty="0" smtClean="0"/>
              <a:t>Haani </a:t>
            </a:r>
            <a:r>
              <a:rPr lang="et-EE" dirty="0" smtClean="0"/>
              <a:t>– </a:t>
            </a:r>
            <a:r>
              <a:rPr lang="et-EE" dirty="0" err="1" smtClean="0"/>
              <a:t>Lüütsepä</a:t>
            </a:r>
            <a:endParaRPr lang="et-EE" dirty="0" smtClean="0"/>
          </a:p>
          <a:p>
            <a:r>
              <a:rPr lang="et-EE" dirty="0" smtClean="0"/>
              <a:t>Lasva </a:t>
            </a:r>
            <a:r>
              <a:rPr lang="et-EE" dirty="0" smtClean="0"/>
              <a:t>– </a:t>
            </a:r>
            <a:r>
              <a:rPr lang="et-EE" dirty="0" err="1" smtClean="0"/>
              <a:t>Pässä</a:t>
            </a:r>
            <a:endParaRPr lang="et-EE" dirty="0" smtClean="0"/>
          </a:p>
          <a:p>
            <a:r>
              <a:rPr lang="et-EE" dirty="0" smtClean="0"/>
              <a:t>Veriora </a:t>
            </a:r>
            <a:r>
              <a:rPr lang="et-EE" dirty="0" smtClean="0"/>
              <a:t>– </a:t>
            </a:r>
            <a:r>
              <a:rPr lang="et-EE" dirty="0" err="1" smtClean="0"/>
              <a:t>Nohipalo</a:t>
            </a:r>
            <a:r>
              <a:rPr lang="et-EE" dirty="0" smtClean="0"/>
              <a:t>, </a:t>
            </a:r>
            <a:r>
              <a:rPr lang="et-EE" dirty="0" err="1" smtClean="0"/>
              <a:t>Mõtsavaara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324</Words>
  <Application>Microsoft Office PowerPoint</Application>
  <PresentationFormat>On-screen Show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Võrokeelitse kotussenime ammetligun pruugin</vt:lpstr>
      <vt:lpstr>Tuud saat kaia katte muudu :</vt:lpstr>
      <vt:lpstr> Kuimuudu om võrokeelitsit kotussenimmi ammetlikku kiilde ümbre pantu?</vt:lpstr>
      <vt:lpstr> Kuimuudu om seoniaoni võrokeelitsit kotussenimmi ammetlikku kiilde ümbre pantu?</vt:lpstr>
      <vt:lpstr> Kuimuudu om seoniaoni võrokeelitsit kotussenimmi ammetlikku kiilde ümbre pantu?</vt:lpstr>
      <vt:lpstr>Kuimuudu võrokeelitse nime võiva ammetligus saia?</vt:lpstr>
      <vt:lpstr>Ammetlik kotussenimi säädüse perrä</vt:lpstr>
      <vt:lpstr>Haldus- ja asustusnime</vt:lpstr>
      <vt:lpstr>Haldus- ja asustusnime</vt:lpstr>
      <vt:lpstr>Haldus- ja asustusnime</vt:lpstr>
      <vt:lpstr>Mis papre vai käelavva  pääle pant, om ammetlik</vt:lpstr>
      <vt:lpstr> Mis papre vai käelavva  pääle pant, om ammetlik</vt:lpstr>
    </vt:vector>
  </TitlesOfParts>
  <Company>Riigikontroll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Võrokeelitse kotussenime ammetligun pruugin</dc:title>
  <dc:creator>Kaido Kama</dc:creator>
  <cp:lastModifiedBy>Kaido Kama</cp:lastModifiedBy>
  <cp:revision>149</cp:revision>
  <dcterms:created xsi:type="dcterms:W3CDTF">2008-11-17T17:45:45Z</dcterms:created>
  <dcterms:modified xsi:type="dcterms:W3CDTF">2008-11-19T18:21:42Z</dcterms:modified>
</cp:coreProperties>
</file>